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0FC53C9-EFD4-4AC3-9121-666CA886F2A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trike="noStrike" u="none">
                <a:solidFill>
                  <a:srgbClr val="000000"/>
                </a:solidFill>
                <a:uFillTx/>
                <a:latin typeface="Arial"/>
              </a:rPr>
              <a:t>Click to edit the title text format</a:t>
            </a:r>
            <a:endParaRPr b="0" lang="en-U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343080" indent="-34308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trike="noStrike" u="none">
                <a:solidFill>
                  <a:srgbClr val="000000"/>
                </a:solidFill>
                <a:uFillTx/>
                <a:latin typeface="Arial"/>
              </a:rPr>
              <a:t>Click to edit the outline text format</a:t>
            </a: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743040" indent="-285840">
              <a:spcBef>
                <a:spcPts val="799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trike="noStrike" u="none">
                <a:solidFill>
                  <a:srgbClr val="000000"/>
                </a:solidFill>
                <a:uFillTx/>
                <a:latin typeface="Arial"/>
              </a:rPr>
              <a:t>Second Outline Level</a:t>
            </a: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143000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trike="noStrike" u="none">
                <a:solidFill>
                  <a:srgbClr val="000000"/>
                </a:solidFill>
                <a:uFillTx/>
                <a:latin typeface="Arial"/>
              </a:rPr>
              <a:t>Third Outline Level</a:t>
            </a: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600200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trike="noStrike" u="none">
                <a:solidFill>
                  <a:srgbClr val="000000"/>
                </a:solidFill>
                <a:uFillTx/>
                <a:latin typeface="Arial"/>
              </a:rPr>
              <a:t>Fourth Outline Level</a:t>
            </a: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057400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trike="noStrike" u="none">
                <a:solidFill>
                  <a:srgbClr val="000000"/>
                </a:solidFill>
                <a:uFillTx/>
                <a:latin typeface="Arial"/>
              </a:rPr>
              <a:t>Fifth Outline Level</a:t>
            </a: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057400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trike="noStrike" u="none">
                <a:solidFill>
                  <a:srgbClr val="000000"/>
                </a:solidFill>
                <a:uFillTx/>
                <a:latin typeface="Arial"/>
              </a:rPr>
              <a:t>Sixth Outline Level</a:t>
            </a: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2057400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trike="noStrike" u="none">
                <a:solidFill>
                  <a:srgbClr val="000000"/>
                </a:solidFill>
                <a:uFillTx/>
                <a:latin typeface="Arial"/>
              </a:rPr>
              <a:t>Seventh Outline Level</a:t>
            </a: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indent="0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indent="0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lstStyle>
            <a:lvl1pPr indent="0" algn="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pt-BR" sz="1400" strike="noStrike" u="none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indent="0" algn="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4CCC7720-5237-4BC1-B26C-3F64EC45F2D6}" type="slidenum">
              <a:rPr b="0" lang="pt-BR" sz="1400" strike="noStrike" u="none">
                <a:solidFill>
                  <a:srgbClr val="000000"/>
                </a:solidFill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3"/>
          <p:cNvSpPr/>
          <p:nvPr/>
        </p:nvSpPr>
        <p:spPr>
          <a:xfrm>
            <a:off x="1042920" y="2698920"/>
            <a:ext cx="7201080" cy="1008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pt-BR" sz="6000" strike="noStrike" u="none">
                <a:solidFill>
                  <a:srgbClr val="000000"/>
                </a:solidFill>
                <a:uFillTx/>
                <a:latin typeface="Arial"/>
              </a:rPr>
              <a:t>Boa Prova!!!</a:t>
            </a:r>
            <a:endParaRPr b="0" lang="en-US" sz="6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2009-09-10T18:53:45Z</dcterms:created>
  <dc:creator>Ronaldo Gomes Figueira</dc:creator>
  <dc:description/>
  <dc:language>en-US</dc:language>
  <cp:lastModifiedBy>Oficina</cp:lastModifiedBy>
  <dcterms:modified xsi:type="dcterms:W3CDTF">2025-01-31T20:01:38Z</dcterms:modified>
  <cp:revision>12</cp:revision>
  <dc:subject/>
  <dc:title>Slide 1</dc:title>
</cp:coreProperties>
</file>