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E554-6734-428B-8570-990B94818C7C}" type="datetimeFigureOut">
              <a:rPr lang="pt-BR" smtClean="0"/>
              <a:pPr/>
              <a:t>09/01/2025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F5EB9-FD89-4166-8732-F0796EE511F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862567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E554-6734-428B-8570-990B94818C7C}" type="datetimeFigureOut">
              <a:rPr lang="pt-BR" smtClean="0"/>
              <a:pPr/>
              <a:t>09/01/2025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F5EB9-FD89-4166-8732-F0796EE511F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9007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E554-6734-428B-8570-990B94818C7C}" type="datetimeFigureOut">
              <a:rPr lang="pt-BR" smtClean="0"/>
              <a:pPr/>
              <a:t>09/01/2025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F5EB9-FD89-4166-8732-F0796EE511F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49007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E554-6734-428B-8570-990B94818C7C}" type="datetimeFigureOut">
              <a:rPr lang="pt-BR" smtClean="0"/>
              <a:pPr/>
              <a:t>09/01/2025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F5EB9-FD89-4166-8732-F0796EE511F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00223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E554-6734-428B-8570-990B94818C7C}" type="datetimeFigureOut">
              <a:rPr lang="pt-BR" smtClean="0"/>
              <a:pPr/>
              <a:t>09/01/2025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F5EB9-FD89-4166-8732-F0796EE511F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60794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E554-6734-428B-8570-990B94818C7C}" type="datetimeFigureOut">
              <a:rPr lang="pt-BR" smtClean="0"/>
              <a:pPr/>
              <a:t>09/01/2025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F5EB9-FD89-4166-8732-F0796EE511F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76713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E554-6734-428B-8570-990B94818C7C}" type="datetimeFigureOut">
              <a:rPr lang="pt-BR" smtClean="0"/>
              <a:pPr/>
              <a:t>09/01/2025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F5EB9-FD89-4166-8732-F0796EE511F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6423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E554-6734-428B-8570-990B94818C7C}" type="datetimeFigureOut">
              <a:rPr lang="pt-BR" smtClean="0"/>
              <a:pPr/>
              <a:t>09/01/2025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F5EB9-FD89-4166-8732-F0796EE511F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25774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E554-6734-428B-8570-990B94818C7C}" type="datetimeFigureOut">
              <a:rPr lang="pt-BR" smtClean="0"/>
              <a:pPr/>
              <a:t>09/01/2025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F5EB9-FD89-4166-8732-F0796EE511F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40087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E554-6734-428B-8570-990B94818C7C}" type="datetimeFigureOut">
              <a:rPr lang="pt-BR" smtClean="0"/>
              <a:pPr/>
              <a:t>09/01/2025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F5EB9-FD89-4166-8732-F0796EE511F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74523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E554-6734-428B-8570-990B94818C7C}" type="datetimeFigureOut">
              <a:rPr lang="pt-BR" smtClean="0"/>
              <a:pPr/>
              <a:t>09/01/2025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F5EB9-FD89-4166-8732-F0796EE511F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40820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7E554-6734-428B-8570-990B94818C7C}" type="datetimeFigureOut">
              <a:rPr lang="pt-BR" smtClean="0"/>
              <a:pPr/>
              <a:t>09/01/2025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F5EB9-FD89-4166-8732-F0796EE511F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00492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Users\8000093\Desktop\123\DSCN558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071546"/>
            <a:ext cx="9144000" cy="5213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0" y="1714488"/>
            <a:ext cx="9144000" cy="3959225"/>
          </a:xfrm>
        </p:spPr>
        <p:txBody>
          <a:bodyPr>
            <a:noAutofit/>
          </a:bodyPr>
          <a:lstStyle/>
          <a:p>
            <a:r>
              <a:rPr lang="pt-BR" sz="8000" b="1" dirty="0">
                <a:solidFill>
                  <a:schemeClr val="bg1"/>
                </a:solidFill>
                <a:latin typeface="Arial" pitchFamily="34" charset="0"/>
                <a:ea typeface="Arial Unicode MS" panose="020B0604020202020204" pitchFamily="34" charset="-128"/>
                <a:cs typeface="Arial" pitchFamily="34" charset="0"/>
              </a:rPr>
              <a:t>Poste de fibra de vidro seccionado 11 m x 400 </a:t>
            </a:r>
            <a:r>
              <a:rPr lang="pt-BR" sz="8000" b="1" dirty="0" err="1">
                <a:solidFill>
                  <a:schemeClr val="bg1"/>
                </a:solidFill>
                <a:latin typeface="Arial" pitchFamily="34" charset="0"/>
                <a:ea typeface="Arial Unicode MS" panose="020B0604020202020204" pitchFamily="34" charset="-128"/>
                <a:cs typeface="Arial" pitchFamily="34" charset="0"/>
              </a:rPr>
              <a:t>daN</a:t>
            </a:r>
            <a:endParaRPr lang="pt-BR" sz="8000" b="1" dirty="0">
              <a:solidFill>
                <a:schemeClr val="bg1"/>
              </a:solidFill>
              <a:latin typeface="Arial" pitchFamily="34" charset="0"/>
              <a:ea typeface="Arial Unicode MS" panose="020B0604020202020204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376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PresentationFormat>Apresentação na tela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Poste de fibra de vidro seccionado 11 m x 400 daN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 de fibra de vidro seccionado 11 m x 400 daN</dc:title>
  <dc:creator>Oficina</dc:creator>
  <cp:lastModifiedBy>Oficina</cp:lastModifiedBy>
  <cp:revision>2</cp:revision>
  <dcterms:modified xsi:type="dcterms:W3CDTF">2025-01-09T19:44:40Z</dcterms:modified>
</cp:coreProperties>
</file>