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j9w4dCb1BpawldTlgn5tyQxt4i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73" Type="http://schemas.openxmlformats.org/officeDocument/2006/relationships/theme" Target="theme/theme1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9"/>
          <p:cNvCxnSpPr/>
          <p:nvPr/>
        </p:nvCxnSpPr>
        <p:spPr>
          <a:xfrm rot="12907">
            <a:off x="-53" y="2431982"/>
            <a:ext cx="14934825" cy="0"/>
          </a:xfrm>
          <a:prstGeom prst="straightConnector1">
            <a:avLst/>
          </a:prstGeom>
          <a:noFill/>
          <a:ln w="19050" cap="flat" cmpd="sng">
            <a:solidFill>
              <a:srgbClr val="D8AF2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9"/>
          <p:cNvSpPr txBox="1"/>
          <p:nvPr/>
        </p:nvSpPr>
        <p:spPr>
          <a:xfrm>
            <a:off x="0" y="2500294"/>
            <a:ext cx="12358811" cy="544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0138" marR="0" lvl="1" indent="-365069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381"/>
              <a:buFont typeface="Arial"/>
              <a:buChar char="•"/>
            </a:pP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Posicione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-se de um dos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lados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vítima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/>
          </a:p>
          <a:p>
            <a:pPr marL="730138" marR="0" lvl="1" indent="-365069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381"/>
              <a:buFont typeface="Arial"/>
              <a:buChar char="•"/>
            </a:pP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Sobreponha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as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mãos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metade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inferior do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esterno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com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os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dedos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abertos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sem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tocar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parede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do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tórax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/>
          </a:p>
          <a:p>
            <a:pPr marL="730138" marR="0" lvl="1" indent="-365069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381"/>
              <a:buFont typeface="Arial"/>
              <a:buChar char="•"/>
            </a:pP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Faça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pressão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com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bastante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vigor,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empurrando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esterno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para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baixo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fim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comprimir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coração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encontro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à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coluna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vertebral e,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depois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descomprima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/>
          </a:p>
          <a:p>
            <a:pPr marL="730138" marR="0" lvl="1" indent="-365069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381"/>
              <a:buFont typeface="Arial"/>
              <a:buChar char="•"/>
            </a:pP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Repita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manobra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quantas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vezes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forem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necessárias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(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cerca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100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por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minuto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),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jamais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interrompa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as </a:t>
            </a:r>
            <a:r>
              <a:rPr lang="en-US" sz="3381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compressões</a:t>
            </a:r>
            <a:r>
              <a:rPr lang="en-US" sz="3381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/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81" b="1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09684" y="4813098"/>
            <a:ext cx="3672919" cy="425229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/>
          <p:nvPr/>
        </p:nvSpPr>
        <p:spPr>
          <a:xfrm>
            <a:off x="221592" y="1221152"/>
            <a:ext cx="15813222" cy="103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2046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MÉTODO DE REANIMAÇÃO CARDIO-RESPIRATÓRIA​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5389" y="2541234"/>
            <a:ext cx="6858355" cy="4895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 txBox="1"/>
          <p:nvPr/>
        </p:nvSpPr>
        <p:spPr>
          <a:xfrm>
            <a:off x="1454" y="1227339"/>
            <a:ext cx="18286546" cy="1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2023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MÉTODO DE REANIMAÇÃO CARDIO-RESPIRATÓRIA​</a:t>
            </a:r>
            <a:endParaRPr/>
          </a:p>
        </p:txBody>
      </p:sp>
      <p:sp>
        <p:nvSpPr>
          <p:cNvPr id="174" name="Google Shape;174;p10"/>
          <p:cNvSpPr txBox="1"/>
          <p:nvPr/>
        </p:nvSpPr>
        <p:spPr>
          <a:xfrm>
            <a:off x="2682835" y="7723471"/>
            <a:ext cx="12922330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1 - </a:t>
            </a:r>
            <a:r>
              <a:rPr lang="en-US" sz="32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Localizar</a:t>
            </a: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32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metade</a:t>
            </a: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inferior do </a:t>
            </a:r>
            <a:r>
              <a:rPr lang="en-US" sz="32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esterno</a:t>
            </a: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;​</a:t>
            </a:r>
            <a:endParaRPr sz="1100"/>
          </a:p>
          <a:p>
            <a:pPr marL="0" marR="0" lvl="0" indent="0" algn="ctr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2 - </a:t>
            </a:r>
            <a:r>
              <a:rPr lang="en-US" sz="32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Posicionar</a:t>
            </a: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32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palma</a:t>
            </a: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da</a:t>
            </a: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mão</a:t>
            </a: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32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colocando</a:t>
            </a: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32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outra</a:t>
            </a: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por</a:t>
            </a: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cima</a:t>
            </a:r>
            <a:r>
              <a:rPr lang="en-US" sz="32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 </a:t>
            </a:r>
            <a:endParaRPr sz="110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t="32977" b="3459"/>
          <a:stretch/>
        </p:blipFill>
        <p:spPr>
          <a:xfrm>
            <a:off x="3584350" y="2598675"/>
            <a:ext cx="9006648" cy="408662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 txBox="1"/>
          <p:nvPr/>
        </p:nvSpPr>
        <p:spPr>
          <a:xfrm>
            <a:off x="3094906" y="7060687"/>
            <a:ext cx="10596629" cy="134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 i="0" u="none" strike="noStrike" cap="none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3 - Aplicar pressão que abaixe o esterno de mínimo 5cm, ​em pessoas adultas.​</a:t>
            </a:r>
            <a:endParaRPr/>
          </a:p>
        </p:txBody>
      </p:sp>
      <p:sp>
        <p:nvSpPr>
          <p:cNvPr id="5" name="Google Shape;173;p10"/>
          <p:cNvSpPr txBox="1"/>
          <p:nvPr/>
        </p:nvSpPr>
        <p:spPr>
          <a:xfrm>
            <a:off x="1454" y="1227339"/>
            <a:ext cx="18286546" cy="1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2023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MÉTODO DE REANIMAÇÃO CARDIO-RESPIRATÓRIA​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 t="25522" r="1202" b="542"/>
          <a:stretch/>
        </p:blipFill>
        <p:spPr>
          <a:xfrm>
            <a:off x="3569156" y="3312576"/>
            <a:ext cx="10076612" cy="53828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3;p10"/>
          <p:cNvSpPr txBox="1"/>
          <p:nvPr/>
        </p:nvSpPr>
        <p:spPr>
          <a:xfrm>
            <a:off x="1454" y="1227339"/>
            <a:ext cx="18286546" cy="1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2023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MÉTODO DE REANIMAÇÃO CARDIO-RESPIRATÓRIA​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094" y="3228228"/>
            <a:ext cx="7714468" cy="583209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 txBox="1"/>
          <p:nvPr/>
        </p:nvSpPr>
        <p:spPr>
          <a:xfrm>
            <a:off x="8778888" y="3642960"/>
            <a:ext cx="9509112" cy="321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Verifique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pulso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carotídeo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colocando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os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dedos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indicador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médio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bem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no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meio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do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pescoço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da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vítima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deslizando-os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para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lado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até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encontrar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vão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entre a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traqueia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 o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músculo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do </a:t>
            </a:r>
            <a:r>
              <a:rPr lang="en-US" sz="3681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pescoço</a:t>
            </a:r>
            <a:r>
              <a:rPr lang="en-US" sz="3681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/>
          </a:p>
        </p:txBody>
      </p:sp>
      <p:sp>
        <p:nvSpPr>
          <p:cNvPr id="5" name="Google Shape;173;p10"/>
          <p:cNvSpPr txBox="1"/>
          <p:nvPr/>
        </p:nvSpPr>
        <p:spPr>
          <a:xfrm>
            <a:off x="1454" y="1292654"/>
            <a:ext cx="18286546" cy="1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2023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MÉTODO DE REANIMAÇÃO CARDIO-RESPIRATÓRIA​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/>
          <p:nvPr/>
        </p:nvSpPr>
        <p:spPr>
          <a:xfrm>
            <a:off x="2208346" y="2453351"/>
            <a:ext cx="13831692" cy="4382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8846" marR="0" lvl="1" indent="-39942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7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Se 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vítima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tiver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pulso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faça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insuflação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soprando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para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dentro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do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pulmão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aproximadamente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1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seg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mantendo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uma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freqüência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16 a 20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sopros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minuto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​</a:t>
            </a:r>
            <a:endParaRPr sz="1050"/>
          </a:p>
          <a:p>
            <a:pPr marL="798846" marR="0" lvl="1" indent="-39942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7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tratar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uma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criança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envolva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boca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 o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nariz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com 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sua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própria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boca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introduzindo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no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pulmão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com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muito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cuidado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pois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neste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caso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ritmo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deve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ser de um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sopro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cada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6 a 8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segundos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(via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aérea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avançada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).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​</a:t>
            </a:r>
            <a:endParaRPr sz="1050"/>
          </a:p>
          <a:p>
            <a:pPr marL="0" marR="0" lvl="1" indent="0" algn="l" rtl="0">
              <a:lnSpc>
                <a:spcPct val="15513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5738" y="6274060"/>
            <a:ext cx="5248178" cy="227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4231" y="6622642"/>
            <a:ext cx="5951663" cy="186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3;p10"/>
          <p:cNvSpPr txBox="1"/>
          <p:nvPr/>
        </p:nvSpPr>
        <p:spPr>
          <a:xfrm>
            <a:off x="1454" y="1279592"/>
            <a:ext cx="18286546" cy="1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2023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MÉTODO DE REANIMAÇÃO CARDIO-RESPIRATÓRIA​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271</Words>
  <PresentationFormat>Personalizar</PresentationFormat>
  <Paragraphs>16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Oficina</dc:creator>
  <cp:lastModifiedBy>Oficina</cp:lastModifiedBy>
  <cp:revision>9</cp:revision>
  <dcterms:created xsi:type="dcterms:W3CDTF">2006-08-16T00:00:00Z</dcterms:created>
  <dcterms:modified xsi:type="dcterms:W3CDTF">2025-02-19T18:31:42Z</dcterms:modified>
</cp:coreProperties>
</file>