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9144000" cy="6858000" type="screen4x3"/>
  <p:notesSz cx="6788150" cy="99234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0411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4910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9843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965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599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5560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6955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640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5666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491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7833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BEBD-90FD-4A86-9AE7-6351207854D1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4E30-DC5A-431F-81E7-0866DA35D9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2725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1" y="1071546"/>
            <a:ext cx="5464195" cy="519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433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71678"/>
            <a:ext cx="579969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691680" y="1211033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/>
              <a:t>8. DESENHO/ILUSTRAÇÃO</a:t>
            </a:r>
            <a:endParaRPr lang="pt-BR" sz="3600" dirty="0"/>
          </a:p>
        </p:txBody>
      </p:sp>
    </p:spTree>
    <p:extLst>
      <p:ext uri="{BB962C8B-B14F-4D97-AF65-F5344CB8AC3E}">
        <p14:creationId xmlns="" xmlns:p14="http://schemas.microsoft.com/office/powerpoint/2010/main" val="1775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00" y="1643050"/>
            <a:ext cx="279724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3500438"/>
            <a:ext cx="2829480" cy="194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16824"/>
            <a:ext cx="4604905" cy="2353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826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</Words>
  <Application>Microsoft Office PowerPoint</Application>
  <PresentationFormat>Apresentação na tela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Raul Franco Bilheiro</dc:creator>
  <cp:lastModifiedBy>Oficina</cp:lastModifiedBy>
  <cp:revision>14</cp:revision>
  <cp:lastPrinted>2015-08-26T18:09:10Z</cp:lastPrinted>
  <dcterms:created xsi:type="dcterms:W3CDTF">2015-06-23T17:18:35Z</dcterms:created>
  <dcterms:modified xsi:type="dcterms:W3CDTF">2025-01-09T19:35:14Z</dcterms:modified>
</cp:coreProperties>
</file>