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10" r:id="rId2"/>
    <p:sldId id="311" r:id="rId3"/>
    <p:sldId id="312" r:id="rId4"/>
    <p:sldId id="313" r:id="rId5"/>
    <p:sldId id="314" r:id="rId6"/>
    <p:sldId id="315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9w4dCb1BpawldTlgn5tyQxt4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73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/>
          <p:nvPr/>
        </p:nvSpPr>
        <p:spPr>
          <a:xfrm>
            <a:off x="460380" y="2140853"/>
            <a:ext cx="10736272" cy="638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5203" marR="0" lvl="1" indent="-44260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Controlar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as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hemorragias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evite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sangramento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abundante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exponha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risco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a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entrar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em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choque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050"/>
          </a:p>
          <a:p>
            <a:pPr marL="885203" marR="0" lvl="1" indent="-44260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41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houver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suspeita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fratura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principalmente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no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caso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atropelamento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imobilize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local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fraturado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050"/>
          </a:p>
          <a:p>
            <a:pPr marL="885203" marR="0" lvl="1" indent="-44260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41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houver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parada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cardiorrespiratória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inicie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imediatamente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as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compressões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torácicas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as </a:t>
            </a:r>
            <a:r>
              <a:rPr lang="en-US" sz="32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ventilações</a:t>
            </a:r>
            <a:r>
              <a:rPr lang="en-US" sz="32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050"/>
          </a:p>
          <a:p>
            <a:pPr marL="0" marR="0" lvl="1" indent="0" algn="l" rtl="0">
              <a:lnSpc>
                <a:spcPct val="15707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19" name="Google Shape;5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0621" y="2348317"/>
            <a:ext cx="5275317" cy="650274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6"/>
          <p:cNvSpPr txBox="1"/>
          <p:nvPr/>
        </p:nvSpPr>
        <p:spPr>
          <a:xfrm>
            <a:off x="762940" y="2355994"/>
            <a:ext cx="14785919" cy="47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Inconscientes;​</a:t>
            </a:r>
            <a:endParaRPr/>
          </a:p>
          <a:p>
            <a:pPr marL="842024" marR="0" lvl="1" indent="-42101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900"/>
              <a:buFont typeface="Arial"/>
              <a:buChar char="•"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Em estado de choque;​</a:t>
            </a:r>
            <a:endParaRPr/>
          </a:p>
          <a:p>
            <a:pPr marL="842024" marR="0" lvl="1" indent="-42101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900"/>
              <a:buFont typeface="Arial"/>
              <a:buChar char="•"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Gravemente queimados;​</a:t>
            </a:r>
            <a:endParaRPr/>
          </a:p>
          <a:p>
            <a:pPr marL="842024" marR="0" lvl="1" indent="-42101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900"/>
              <a:buFont typeface="Arial"/>
              <a:buChar char="•"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hemorragia;​</a:t>
            </a:r>
            <a:endParaRPr/>
          </a:p>
          <a:p>
            <a:pPr marL="842024" marR="0" lvl="1" indent="-42101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900"/>
              <a:buFont typeface="Arial"/>
              <a:buChar char="•"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Envenenados;​</a:t>
            </a:r>
            <a:endParaRPr/>
          </a:p>
          <a:p>
            <a:pPr marL="842024" marR="0" lvl="1" indent="-42101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900"/>
              <a:buFont typeface="Arial"/>
              <a:buChar char="•"/>
            </a:pPr>
            <a:r>
              <a:rPr lang="en-US" sz="3900" b="0" i="0" u="none" strike="noStrike" cap="none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Com fratura nos membros inferiores, bacia e coluna vertebral.​</a:t>
            </a:r>
            <a:endParaRPr/>
          </a:p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26" name="Google Shape;52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2762" y="3179195"/>
            <a:ext cx="2328038" cy="57161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5815">
            <a:off x="14734592" y="4933684"/>
            <a:ext cx="2383524" cy="326510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7"/>
          <p:cNvSpPr txBox="1"/>
          <p:nvPr/>
        </p:nvSpPr>
        <p:spPr>
          <a:xfrm>
            <a:off x="586498" y="3114675"/>
            <a:ext cx="10438854" cy="44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Inconscientes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/>
          </a:p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Em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estado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choque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/>
          </a:p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Gravemente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queimados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/>
          </a:p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hemorragia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/>
          </a:p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Envenenados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/>
          </a:p>
          <a:p>
            <a:pPr marL="828855" marR="0" lvl="1" indent="-414428" algn="just" rtl="0">
              <a:lnSpc>
                <a:spcPct val="113988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39"/>
              <a:buFont typeface="Arial"/>
              <a:buChar char="•"/>
            </a:pP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fratura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nos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membros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inferiores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bacia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3839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coluna</a:t>
            </a:r>
            <a:r>
              <a:rPr lang="en-US" sz="3839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vertebral.​</a:t>
            </a:r>
            <a:endParaRPr/>
          </a:p>
          <a:p>
            <a:pPr marL="0" marR="0" lvl="0" indent="0" algn="just" rtl="0">
              <a:lnSpc>
                <a:spcPct val="1169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39" b="1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34" name="Google Shape;534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31998" y="2494447"/>
            <a:ext cx="132421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7"/>
          <p:cNvSpPr txBox="1"/>
          <p:nvPr/>
        </p:nvSpPr>
        <p:spPr>
          <a:xfrm>
            <a:off x="586498" y="2031313"/>
            <a:ext cx="605823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Devem</a:t>
            </a:r>
            <a:r>
              <a:rPr lang="en-US" sz="36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ser </a:t>
            </a:r>
            <a:r>
              <a:rPr lang="en-US" sz="3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transportados</a:t>
            </a:r>
            <a:r>
              <a:rPr lang="en-US" sz="36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 sz="1100"/>
          </a:p>
        </p:txBody>
      </p:sp>
      <p:sp>
        <p:nvSpPr>
          <p:cNvPr id="7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4498" y="3392557"/>
            <a:ext cx="1092117" cy="245419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8"/>
          <p:cNvSpPr txBox="1"/>
          <p:nvPr/>
        </p:nvSpPr>
        <p:spPr>
          <a:xfrm>
            <a:off x="183108" y="2897859"/>
            <a:ext cx="13296394" cy="475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 a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tiver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ser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erguida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verificação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das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lesões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​</a:t>
            </a:r>
            <a:endParaRPr sz="11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cada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parte do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corpo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deve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ser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apoiada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deixe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corpo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dobrar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mantenha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-o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em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linha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reta</a:t>
            </a:r>
            <a:r>
              <a:rPr lang="en-US" sz="2800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1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transportá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-la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puxe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pela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direção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cabeça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pés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nunca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pelos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lados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e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proteja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corpo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toalha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outro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material,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principalmente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cabeça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1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houver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maca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removê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-la,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adote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auxílio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três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0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pessoas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 ​</a:t>
            </a:r>
            <a:endParaRPr sz="1100"/>
          </a:p>
          <a:p>
            <a:pPr marL="0" marR="0" lvl="1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44" name="Google Shape;544;p58"/>
          <p:cNvSpPr txBox="1"/>
          <p:nvPr/>
        </p:nvSpPr>
        <p:spPr>
          <a:xfrm>
            <a:off x="-1275410" y="1857352"/>
            <a:ext cx="7602424" cy="66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4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Procedimentos</a:t>
            </a:r>
            <a:r>
              <a:rPr lang="en-US" sz="4574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</p:txBody>
      </p:sp>
      <p:sp>
        <p:nvSpPr>
          <p:cNvPr id="545" name="Google Shape;545;p58"/>
          <p:cNvSpPr txBox="1"/>
          <p:nvPr/>
        </p:nvSpPr>
        <p:spPr>
          <a:xfrm>
            <a:off x="8077009" y="7156288"/>
            <a:ext cx="8244957" cy="196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socorrista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também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pode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improvisar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uma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maca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amarrando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um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cobertor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​</a:t>
            </a:r>
            <a:endParaRPr sz="1100"/>
          </a:p>
          <a:p>
            <a:pPr marL="0" marR="0" lvl="0" indent="0" algn="just" rtl="0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colcha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em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duas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varas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resistentes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cabos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vassoura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sz="1100"/>
          </a:p>
        </p:txBody>
      </p:sp>
      <p:sp>
        <p:nvSpPr>
          <p:cNvPr id="7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2146488"/>
            <a:ext cx="3422878" cy="506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9460" y="2146488"/>
            <a:ext cx="3443826" cy="517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9"/>
          <p:cNvPicPr preferRelativeResize="0"/>
          <p:nvPr/>
        </p:nvPicPr>
        <p:blipFill rotWithShape="1">
          <a:blip r:embed="rId5">
            <a:alphaModFix/>
          </a:blip>
          <a:srcRect l="37790" t="9943"/>
          <a:stretch/>
        </p:blipFill>
        <p:spPr>
          <a:xfrm>
            <a:off x="12573078" y="2362624"/>
            <a:ext cx="3492097" cy="484808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9"/>
          <p:cNvSpPr txBox="1"/>
          <p:nvPr/>
        </p:nvSpPr>
        <p:spPr>
          <a:xfrm>
            <a:off x="633045" y="7581550"/>
            <a:ext cx="4943986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40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40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apoio</a:t>
            </a:r>
            <a:endParaRPr sz="1200"/>
          </a:p>
        </p:txBody>
      </p:sp>
      <p:sp>
        <p:nvSpPr>
          <p:cNvPr id="555" name="Google Shape;555;p59"/>
          <p:cNvSpPr txBox="1"/>
          <p:nvPr/>
        </p:nvSpPr>
        <p:spPr>
          <a:xfrm>
            <a:off x="6118446" y="7350210"/>
            <a:ext cx="5042808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 em ​</a:t>
            </a:r>
            <a:endParaRPr sz="1200"/>
          </a:p>
          <a:p>
            <a:pPr marL="0" marR="0" lvl="0" indent="0" algn="ctr" rtl="0">
              <a:lnSpc>
                <a:spcPct val="114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cadeira improvisada​</a:t>
            </a:r>
            <a:endParaRPr sz="1200"/>
          </a:p>
        </p:txBody>
      </p:sp>
      <p:sp>
        <p:nvSpPr>
          <p:cNvPr id="556" name="Google Shape;556;p59"/>
          <p:cNvSpPr txBox="1"/>
          <p:nvPr/>
        </p:nvSpPr>
        <p:spPr>
          <a:xfrm>
            <a:off x="12058169" y="7572025"/>
            <a:ext cx="5061488" cy="63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 em cadeira</a:t>
            </a:r>
            <a:endParaRPr sz="1200"/>
          </a:p>
        </p:txBody>
      </p:sp>
      <p:sp>
        <p:nvSpPr>
          <p:cNvPr id="9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0"/>
          <p:cNvPicPr preferRelativeResize="0"/>
          <p:nvPr/>
        </p:nvPicPr>
        <p:blipFill rotWithShape="1">
          <a:blip r:embed="rId3">
            <a:alphaModFix/>
          </a:blip>
          <a:srcRect l="38099" r="3777" b="8172"/>
          <a:stretch/>
        </p:blipFill>
        <p:spPr>
          <a:xfrm>
            <a:off x="1028700" y="2487208"/>
            <a:ext cx="4296122" cy="470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0"/>
          <p:cNvPicPr preferRelativeResize="0"/>
          <p:nvPr/>
        </p:nvPicPr>
        <p:blipFill rotWithShape="1">
          <a:blip r:embed="rId4">
            <a:alphaModFix/>
          </a:blip>
          <a:srcRect r="46698" b="10580"/>
          <a:stretch/>
        </p:blipFill>
        <p:spPr>
          <a:xfrm>
            <a:off x="6759281" y="2541779"/>
            <a:ext cx="3931580" cy="465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0"/>
          <p:cNvPicPr preferRelativeResize="0"/>
          <p:nvPr/>
        </p:nvPicPr>
        <p:blipFill rotWithShape="1">
          <a:blip r:embed="rId5">
            <a:alphaModFix/>
          </a:blip>
          <a:srcRect l="55847" t="65489"/>
          <a:stretch/>
        </p:blipFill>
        <p:spPr>
          <a:xfrm>
            <a:off x="12396636" y="2827699"/>
            <a:ext cx="4172991" cy="402648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0"/>
          <p:cNvSpPr txBox="1"/>
          <p:nvPr/>
        </p:nvSpPr>
        <p:spPr>
          <a:xfrm>
            <a:off x="676315" y="7413736"/>
            <a:ext cx="5000892" cy="64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9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 em braço</a:t>
            </a:r>
            <a:endParaRPr/>
          </a:p>
        </p:txBody>
      </p:sp>
      <p:sp>
        <p:nvSpPr>
          <p:cNvPr id="566" name="Google Shape;566;p60"/>
          <p:cNvSpPr txBox="1"/>
          <p:nvPr/>
        </p:nvSpPr>
        <p:spPr>
          <a:xfrm>
            <a:off x="6267361" y="7453919"/>
            <a:ext cx="4915420" cy="60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46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 nas costas</a:t>
            </a:r>
            <a:endParaRPr/>
          </a:p>
        </p:txBody>
      </p:sp>
      <p:sp>
        <p:nvSpPr>
          <p:cNvPr id="567" name="Google Shape;567;p60"/>
          <p:cNvSpPr txBox="1"/>
          <p:nvPr/>
        </p:nvSpPr>
        <p:spPr>
          <a:xfrm>
            <a:off x="12396636" y="7533118"/>
            <a:ext cx="4755952" cy="43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10" b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 pela extremidade</a:t>
            </a:r>
            <a:endParaRPr/>
          </a:p>
        </p:txBody>
      </p:sp>
      <p:sp>
        <p:nvSpPr>
          <p:cNvPr id="9" name="Google Shape;520;p55"/>
          <p:cNvSpPr txBox="1"/>
          <p:nvPr/>
        </p:nvSpPr>
        <p:spPr>
          <a:xfrm>
            <a:off x="460380" y="285716"/>
            <a:ext cx="11623932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Transporte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acidentados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274</Words>
  <PresentationFormat>Personalizar</PresentationFormat>
  <Paragraphs>36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Oficina</dc:creator>
  <cp:lastModifiedBy>Oficina</cp:lastModifiedBy>
  <cp:revision>11</cp:revision>
  <dcterms:created xsi:type="dcterms:W3CDTF">2006-08-16T00:00:00Z</dcterms:created>
  <dcterms:modified xsi:type="dcterms:W3CDTF">2025-02-19T18:41:25Z</dcterms:modified>
</cp:coreProperties>
</file>