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0" roundtripDataSignature="AMtx7mj9w4dCb1BpawldTlgn5tyQxt4i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2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70" Type="http://customschemas.google.com/relationships/presentationmetadata" Target="metadata"/><Relationship Id="rId1" Type="http://schemas.openxmlformats.org/officeDocument/2006/relationships/slideMaster" Target="slideMasters/slideMaster1.xml"/><Relationship Id="rId74" Type="http://schemas.openxmlformats.org/officeDocument/2006/relationships/tableStyles" Target="tableStyles.xml"/><Relationship Id="rId7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7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7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6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7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7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7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"/>
          <p:cNvSpPr txBox="1"/>
          <p:nvPr/>
        </p:nvSpPr>
        <p:spPr>
          <a:xfrm>
            <a:off x="377027" y="2932558"/>
            <a:ext cx="12531617" cy="561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859674" marR="0" lvl="1" indent="-429836" algn="l" rtl="0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981"/>
              <a:buFont typeface="Arial"/>
              <a:buChar char="•"/>
            </a:pP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Isquemia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cardíaca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</a:t>
            </a:r>
            <a:endParaRPr/>
          </a:p>
          <a:p>
            <a:pPr marL="859674" marR="0" lvl="1" indent="-429836" algn="l" rtl="0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981"/>
              <a:buFont typeface="Arial"/>
              <a:buChar char="•"/>
            </a:pP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Choque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elétrico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</a:t>
            </a:r>
            <a:endParaRPr/>
          </a:p>
          <a:p>
            <a:pPr marL="859674" marR="0" lvl="1" indent="-429836" algn="l" rtl="0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981"/>
              <a:buFont typeface="Arial"/>
              <a:buChar char="•"/>
            </a:pP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Envenenamento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</a:t>
            </a:r>
            <a:endParaRPr/>
          </a:p>
          <a:p>
            <a:pPr marL="859674" marR="0" lvl="1" indent="-429836" algn="l" rtl="0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981"/>
              <a:buFont typeface="Arial"/>
              <a:buChar char="•"/>
            </a:pP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Afogamento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</a:t>
            </a:r>
            <a:endParaRPr/>
          </a:p>
          <a:p>
            <a:pPr marL="859674" marR="0" lvl="1" indent="-429836" algn="l" rtl="0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981"/>
              <a:buFont typeface="Arial"/>
              <a:buChar char="•"/>
            </a:pP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infarto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agudo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do </a:t>
            </a: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miocárdio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</a:t>
            </a:r>
            <a:endParaRPr/>
          </a:p>
          <a:p>
            <a:pPr marL="859674" marR="0" lvl="1" indent="-429836" algn="l" rtl="0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981"/>
              <a:buFont typeface="Arial"/>
              <a:buChar char="•"/>
            </a:pP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Consumo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excessivo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de </a:t>
            </a: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drogas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(overdose);</a:t>
            </a:r>
            <a:endParaRPr/>
          </a:p>
          <a:p>
            <a:pPr marL="859674" marR="0" lvl="1" indent="-429836" algn="l" rtl="0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981"/>
              <a:buFont typeface="Arial"/>
              <a:buChar char="•"/>
            </a:pPr>
            <a:r>
              <a:rPr lang="en-US" sz="3981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Engasgamento</a:t>
            </a:r>
            <a:r>
              <a:rPr lang="en-US" sz="3981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.</a:t>
            </a:r>
            <a:endParaRPr/>
          </a:p>
          <a:p>
            <a:pPr marL="0" marR="0" lvl="0" indent="0" algn="l" rtl="0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981" b="1">
              <a:solidFill>
                <a:srgbClr val="D8AF2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158" name="Google Shape;15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1392" y="2465998"/>
            <a:ext cx="5225422" cy="5304997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8"/>
          <p:cNvSpPr txBox="1"/>
          <p:nvPr/>
        </p:nvSpPr>
        <p:spPr>
          <a:xfrm>
            <a:off x="487697" y="306348"/>
            <a:ext cx="12531611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Causas</a:t>
            </a:r>
            <a:r>
              <a:rPr lang="en-US" sz="48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48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da</a:t>
            </a:r>
            <a:r>
              <a:rPr lang="en-US" sz="48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48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parada</a:t>
            </a:r>
            <a:r>
              <a:rPr lang="en-US" sz="48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48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cardíaca</a:t>
            </a:r>
            <a:endParaRPr sz="900"/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</Words>
  <PresentationFormat>Personalizar</PresentationFormat>
  <Paragraphs>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Oficina</dc:creator>
  <cp:lastModifiedBy>Oficina</cp:lastModifiedBy>
  <cp:revision>8</cp:revision>
  <dcterms:created xsi:type="dcterms:W3CDTF">2006-08-16T00:00:00Z</dcterms:created>
  <dcterms:modified xsi:type="dcterms:W3CDTF">2025-02-19T18:31:03Z</dcterms:modified>
</cp:coreProperties>
</file>