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99" r:id="rId2"/>
    <p:sldId id="300" r:id="rId3"/>
    <p:sldId id="301" r:id="rId4"/>
    <p:sldId id="302" r:id="rId5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0" roundtripDataSignature="AMtx7mj9w4dCb1BpawldTlgn5tyQxt4i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7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73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7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Google Shape;436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69295" y="5143500"/>
            <a:ext cx="5080000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25976" y="5477876"/>
            <a:ext cx="1809878" cy="3780424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p44"/>
          <p:cNvSpPr txBox="1"/>
          <p:nvPr/>
        </p:nvSpPr>
        <p:spPr>
          <a:xfrm>
            <a:off x="470128" y="223237"/>
            <a:ext cx="10692978" cy="1157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Trauma de </a:t>
            </a:r>
            <a:r>
              <a:rPr lang="en-US" sz="66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crânio</a:t>
            </a: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​</a:t>
            </a:r>
            <a:endParaRPr sz="1050"/>
          </a:p>
        </p:txBody>
      </p:sp>
      <p:sp>
        <p:nvSpPr>
          <p:cNvPr id="439" name="Google Shape;439;p44"/>
          <p:cNvSpPr txBox="1"/>
          <p:nvPr/>
        </p:nvSpPr>
        <p:spPr>
          <a:xfrm>
            <a:off x="470128" y="2366421"/>
            <a:ext cx="12132702" cy="340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842024" marR="0" lvl="1" indent="-421011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00"/>
              <a:buFont typeface="Arial"/>
              <a:buChar char="•"/>
            </a:pP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Deformidade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do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crânio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dor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inchaço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hematomas;​</a:t>
            </a:r>
            <a:endParaRPr/>
          </a:p>
          <a:p>
            <a:pPr marL="842024" marR="0" lvl="1" indent="-421011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00"/>
              <a:buFont typeface="Arial"/>
              <a:buChar char="•"/>
            </a:pP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Tontura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desmaio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sonolência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confusão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mental,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náuseas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e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vômitos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/>
          </a:p>
          <a:p>
            <a:pPr marL="842024" marR="0" lvl="1" indent="-421011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900"/>
              <a:buFont typeface="Arial"/>
              <a:buChar char="•"/>
            </a:pP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Visão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dupla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</a:t>
            </a:r>
            <a:r>
              <a:rPr lang="en-US" sz="39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cegueira</a:t>
            </a:r>
            <a:r>
              <a:rPr lang="en-US" sz="39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/>
          </a:p>
          <a:p>
            <a:pPr marL="0" marR="0" lvl="1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900" b="0" i="0" u="none" strike="noStrike" cap="none">
              <a:solidFill>
                <a:srgbClr val="D8AF2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" name="Google Shape;444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6150" y="2428856"/>
            <a:ext cx="9859224" cy="65661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438;p44"/>
          <p:cNvSpPr txBox="1"/>
          <p:nvPr/>
        </p:nvSpPr>
        <p:spPr>
          <a:xfrm>
            <a:off x="470128" y="223237"/>
            <a:ext cx="10692978" cy="1157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Trauma de </a:t>
            </a:r>
            <a:r>
              <a:rPr lang="en-US" sz="66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crânio</a:t>
            </a: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​</a:t>
            </a:r>
            <a:endParaRPr sz="1050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6"/>
          <p:cNvSpPr txBox="1"/>
          <p:nvPr/>
        </p:nvSpPr>
        <p:spPr>
          <a:xfrm>
            <a:off x="516676" y="2227029"/>
            <a:ext cx="12668612" cy="4426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90362" marR="0" lvl="1" indent="-395181" algn="l" rtl="0">
              <a:lnSpc>
                <a:spcPct val="14006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659"/>
              <a:buFont typeface="Arial"/>
              <a:buChar char="•"/>
            </a:pP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SBV;​</a:t>
            </a:r>
            <a:endParaRPr/>
          </a:p>
          <a:p>
            <a:pPr marL="790362" marR="0" lvl="1" indent="-395181" algn="l" rtl="0">
              <a:lnSpc>
                <a:spcPct val="14006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659"/>
              <a:buFont typeface="Arial"/>
              <a:buChar char="•"/>
            </a:pP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Posicione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a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vítima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deitada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formando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ângulo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de 30º;​</a:t>
            </a:r>
            <a:endParaRPr/>
          </a:p>
          <a:p>
            <a:pPr marL="790362" marR="0" lvl="1" indent="-395181" algn="l" rtl="0">
              <a:lnSpc>
                <a:spcPct val="14006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659"/>
              <a:buFont typeface="Arial"/>
              <a:buChar char="•"/>
            </a:pP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Mantenha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aquecida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,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afrouxe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as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vestes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vítima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/>
          </a:p>
          <a:p>
            <a:pPr marL="790362" marR="0" lvl="1" indent="-395181" algn="l" rtl="0">
              <a:lnSpc>
                <a:spcPct val="14006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659"/>
              <a:buFont typeface="Arial"/>
              <a:buChar char="•"/>
            </a:pP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Use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uma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bandagem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para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proteção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do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ferimento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/>
          </a:p>
          <a:p>
            <a:pPr marL="790362" marR="0" lvl="1" indent="-395181" algn="l" rtl="0">
              <a:lnSpc>
                <a:spcPct val="14006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659"/>
              <a:buFont typeface="Arial"/>
              <a:buChar char="•"/>
            </a:pP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Deixe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-a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acordada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/>
          </a:p>
          <a:p>
            <a:pPr marL="790362" marR="0" lvl="1" indent="-395181" algn="l" rtl="0">
              <a:lnSpc>
                <a:spcPct val="140065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3659"/>
              <a:buFont typeface="Arial"/>
              <a:buChar char="•"/>
            </a:pP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Aguarde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3659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resgate</a:t>
            </a:r>
            <a:r>
              <a:rPr lang="en-US" sz="3659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/>
          </a:p>
          <a:p>
            <a: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59" b="0" i="0" u="none" strike="noStrike" cap="none">
              <a:solidFill>
                <a:srgbClr val="D8AF2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452" name="Google Shape;452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53464" y="4924733"/>
            <a:ext cx="5095728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438;p44"/>
          <p:cNvSpPr txBox="1"/>
          <p:nvPr/>
        </p:nvSpPr>
        <p:spPr>
          <a:xfrm>
            <a:off x="470128" y="223237"/>
            <a:ext cx="10692978" cy="1157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Trauma de </a:t>
            </a:r>
            <a:r>
              <a:rPr lang="en-US" sz="66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crânio</a:t>
            </a: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​</a:t>
            </a:r>
            <a:endParaRPr sz="1050"/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Google Shape;459;p47"/>
          <p:cNvPicPr preferRelativeResize="0"/>
          <p:nvPr/>
        </p:nvPicPr>
        <p:blipFill rotWithShape="1">
          <a:blip r:embed="rId3">
            <a:alphaModFix/>
          </a:blip>
          <a:srcRect b="11264"/>
          <a:stretch/>
        </p:blipFill>
        <p:spPr>
          <a:xfrm>
            <a:off x="3699006" y="2752889"/>
            <a:ext cx="10215687" cy="6505411"/>
          </a:xfrm>
          <a:prstGeom prst="rect">
            <a:avLst/>
          </a:prstGeom>
          <a:noFill/>
          <a:ln>
            <a:noFill/>
          </a:ln>
        </p:spPr>
      </p:pic>
      <p:sp>
        <p:nvSpPr>
          <p:cNvPr id="461" name="Google Shape;461;p47"/>
          <p:cNvSpPr txBox="1"/>
          <p:nvPr/>
        </p:nvSpPr>
        <p:spPr>
          <a:xfrm>
            <a:off x="6190628" y="1703782"/>
            <a:ext cx="5243646" cy="712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Bandagem</a:t>
            </a:r>
            <a:r>
              <a:rPr lang="en-US" sz="42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:</a:t>
            </a:r>
            <a:endParaRPr/>
          </a:p>
        </p:txBody>
      </p:sp>
      <p:sp>
        <p:nvSpPr>
          <p:cNvPr id="5" name="Google Shape;438;p44"/>
          <p:cNvSpPr txBox="1"/>
          <p:nvPr/>
        </p:nvSpPr>
        <p:spPr>
          <a:xfrm>
            <a:off x="470128" y="223237"/>
            <a:ext cx="10692978" cy="1157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Trauma de </a:t>
            </a:r>
            <a:r>
              <a:rPr lang="en-US" sz="66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crânio</a:t>
            </a:r>
            <a:r>
              <a:rPr lang="en-US" sz="6600" b="1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​</a:t>
            </a:r>
            <a:endParaRPr sz="1050"/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88</Words>
  <PresentationFormat>Personalizar</PresentationFormat>
  <Paragraphs>14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Oficina</dc:creator>
  <cp:lastModifiedBy>Oficina</cp:lastModifiedBy>
  <cp:revision>7</cp:revision>
  <dcterms:created xsi:type="dcterms:W3CDTF">2006-08-16T00:00:00Z</dcterms:created>
  <dcterms:modified xsi:type="dcterms:W3CDTF">2025-02-19T18:38:40Z</dcterms:modified>
</cp:coreProperties>
</file>