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780" r:id="rId1"/>
    <p:sldMasterId id="2147485791" r:id="rId2"/>
    <p:sldMasterId id="2147485835" r:id="rId3"/>
  </p:sldMasterIdLst>
  <p:notesMasterIdLst>
    <p:notesMasterId r:id="rId5"/>
  </p:notesMasterIdLst>
  <p:handoutMasterIdLst>
    <p:handoutMasterId r:id="rId6"/>
  </p:handoutMasterIdLst>
  <p:sldIdLst>
    <p:sldId id="746" r:id="rId4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FFE1"/>
    <a:srgbClr val="FFFFFF"/>
    <a:srgbClr val="FF9900"/>
    <a:srgbClr val="A7E8FF"/>
    <a:srgbClr val="969696"/>
    <a:srgbClr val="5F5F5F"/>
    <a:srgbClr val="787714"/>
    <a:srgbClr val="78774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6380" autoAdjust="0"/>
  </p:normalViewPr>
  <p:slideViewPr>
    <p:cSldViewPr>
      <p:cViewPr varScale="1">
        <p:scale>
          <a:sx n="100" d="100"/>
          <a:sy n="100" d="100"/>
        </p:scale>
        <p:origin x="-204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44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940D96-47FC-4935-8A0F-63CEE70BA4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7977524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D107D2-8102-4F01-A596-A77CE0318882}" type="datetimeFigureOut">
              <a:rPr lang="pt-BR"/>
              <a:pPr>
                <a:defRPr/>
              </a:pPr>
              <a:t>11/02/2025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/>
              <a:t>Clique para editar 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A68CCA7-9FCC-4AF8-A5BE-89E7BE5E696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8861604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1176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0104BFCA-88D9-4D8A-8A3C-A67F5F8423A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2265451487"/>
      </p:ext>
    </p:extLst>
  </p:cSld>
  <p:clrMapOvr>
    <a:masterClrMapping/>
  </p:clrMapOvr>
  <p:transition spd="slow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453240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 userDrawn="1"/>
        </p:nvSpPr>
        <p:spPr>
          <a:xfrm>
            <a:off x="849313" y="61913"/>
            <a:ext cx="3900487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pt-BR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Noções de Prevenção e Combate a Incêndio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1506098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27513579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AC33401-F1F1-44A2-BAE6-851390086F8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160000909"/>
      </p:ext>
    </p:extLst>
  </p:cSld>
  <p:clrMapOvr>
    <a:masterClrMapping/>
  </p:clrMapOvr>
  <p:transition spd="slow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98B466D-362E-4F75-B1E4-A1AF1AA359F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1973319608"/>
      </p:ext>
    </p:extLst>
  </p:cSld>
  <p:clrMapOvr>
    <a:masterClrMapping/>
  </p:clrMapOvr>
  <p:transition spd="slow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377633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177184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7314938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24788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4951666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2634" y="1214438"/>
            <a:ext cx="6858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2634" y="4215992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Century Gothic" panose="020B0502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596323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0" y="6350"/>
            <a:ext cx="5637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defRPr/>
            </a:pPr>
            <a:r>
              <a:rPr lang="pt-BR" altLang="pt-BR" sz="2400" b="1" dirty="0">
                <a:solidFill>
                  <a:schemeClr val="bg1"/>
                </a:solidFill>
                <a:cs typeface="Arial" panose="020B0604020202020204" pitchFamily="34" charset="0"/>
              </a:rPr>
              <a:t>NR – 10 – Segurança em Instalações e Serviços com Eletricidade - Formação</a:t>
            </a:r>
            <a:endParaRPr lang="pt-BR" altLang="pt-BR" sz="24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132856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8557703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/>
              <a:t>Clique para editar o título mestre</a:t>
            </a:r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32480913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/>
        </p:nvSpPr>
        <p:spPr bwMode="auto">
          <a:xfrm>
            <a:off x="1439863" y="169863"/>
            <a:ext cx="328453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cs typeface="Arial" panose="020B0604020202020204" pitchFamily="34" charset="0"/>
              </a:rPr>
              <a:t>NR – 10: Reciclagem: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0" y="0"/>
            <a:ext cx="0" cy="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A51DEDED-CCD4-45AC-ABD7-C0754829D678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3237692494"/>
      </p:ext>
    </p:extLst>
  </p:cSld>
  <p:clrMapOvr>
    <a:masterClrMapping/>
  </p:clrMapOvr>
  <p:transition spd="slow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116182"/>
            <a:ext cx="7886700" cy="4351338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  <a:lvl2pPr>
              <a:defRPr>
                <a:latin typeface="Century Gothic" panose="020B0502020202020204" pitchFamily="34" charset="0"/>
              </a:defRPr>
            </a:lvl2pPr>
            <a:lvl3pPr>
              <a:defRPr>
                <a:latin typeface="Century Gothic" panose="020B0502020202020204" pitchFamily="34" charset="0"/>
              </a:defRPr>
            </a:lvl3pPr>
            <a:lvl4pPr>
              <a:defRPr>
                <a:latin typeface="Century Gothic" panose="020B0502020202020204" pitchFamily="34" charset="0"/>
              </a:defRPr>
            </a:lvl4pPr>
            <a:lvl5pPr>
              <a:defRPr>
                <a:latin typeface="Century Gothic" panose="020B0502020202020204" pitchFamily="34" charset="0"/>
              </a:defRPr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0" y="1058091"/>
            <a:ext cx="7886700" cy="969057"/>
          </a:xfrm>
        </p:spPr>
        <p:txBody>
          <a:bodyPr/>
          <a:lstStyle>
            <a:lvl1pPr>
              <a:defRPr>
                <a:latin typeface="Century Gothic" panose="020B0502020202020204" pitchFamily="34" charset="0"/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="" xmlns:p14="http://schemas.microsoft.com/office/powerpoint/2010/main" val="912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  <p:sp>
        <p:nvSpPr>
          <p:cNvPr id="6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53865638-83F1-4931-A3C9-CA3BECABA5E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815335228"/>
      </p:ext>
    </p:extLst>
  </p:cSld>
  <p:clrMapOvr>
    <a:masterClrMapping/>
  </p:clrMapOvr>
  <p:transition spd="slow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>
            <a:spLocks noChangeArrowheads="1"/>
          </p:cNvSpPr>
          <p:nvPr userDrawn="1"/>
        </p:nvSpPr>
        <p:spPr bwMode="auto">
          <a:xfrm>
            <a:off x="1223963" y="174625"/>
            <a:ext cx="32400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pt-BR" altLang="pt-BR" sz="2800" b="1">
                <a:solidFill>
                  <a:schemeClr val="bg1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NR – 10: Reciclagem</a:t>
            </a:r>
            <a:endParaRPr lang="pt-BR" altLang="pt-BR" sz="2800" b="1">
              <a:solidFill>
                <a:schemeClr val="bg1"/>
              </a:solidFill>
            </a:endParaRP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6A29F42-FD15-4D04-96FD-212C214BFB9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="" xmlns:p14="http://schemas.microsoft.com/office/powerpoint/2010/main" val="577341914"/>
      </p:ext>
    </p:extLst>
  </p:cSld>
  <p:clrMapOvr>
    <a:masterClrMapping/>
  </p:clrMapOvr>
  <p:transition spd="slow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34981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460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45516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2168"/>
            <a:ext cx="8880534" cy="5375352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</a:lstStyle>
          <a:p>
            <a:pPr lvl="0"/>
            <a:r>
              <a:rPr lang="pt-BR" dirty="0"/>
              <a:t>Clique para editar os estilos do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587232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2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77" r:id="rId1"/>
    <p:sldLayoutId id="2147485978" r:id="rId2"/>
    <p:sldLayoutId id="2147485979" r:id="rId3"/>
    <p:sldLayoutId id="2147485980" r:id="rId4"/>
    <p:sldLayoutId id="2147485981" r:id="rId5"/>
    <p:sldLayoutId id="2147485969" r:id="rId6"/>
    <p:sldLayoutId id="2147485970" r:id="rId7"/>
    <p:sldLayoutId id="2147485971" r:id="rId8"/>
    <p:sldLayoutId id="2147485972" r:id="rId9"/>
    <p:sldLayoutId id="2147485982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3" r:id="rId1"/>
    <p:sldLayoutId id="2147485984" r:id="rId2"/>
    <p:sldLayoutId id="2147485985" r:id="rId3"/>
    <p:sldLayoutId id="2147485986" r:id="rId4"/>
    <p:sldLayoutId id="2147485987" r:id="rId5"/>
    <p:sldLayoutId id="2147485973" r:id="rId6"/>
    <p:sldLayoutId id="2147485974" r:id="rId7"/>
    <p:sldLayoutId id="2147485975" r:id="rId8"/>
    <p:sldLayoutId id="2147485976" r:id="rId9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anose="020B050202020202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>
            <a:lum/>
          </a:blip>
          <a:srcRect/>
          <a:stretch>
            <a:fillRect l="-25000" r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393700" y="1019175"/>
            <a:ext cx="78867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 título mestre</a:t>
            </a:r>
            <a:endParaRPr lang="en-US" altLang="pt-BR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93700" y="2112963"/>
            <a:ext cx="7886700" cy="4351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Editar estilos de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988" r:id="rId1"/>
    <p:sldLayoutId id="2147485989" r:id="rId2"/>
    <p:sldLayoutId id="2147485990" r:id="rId3"/>
    <p:sldLayoutId id="2147485991" r:id="rId4"/>
  </p:sldLayoutIdLst>
  <p:transition spd="slow">
    <p:randomBar dir="vert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entury Gothic" panose="020B0502020202020204" pitchFamily="34" charset="0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47675" y="1866919"/>
            <a:ext cx="7886700" cy="4205287"/>
          </a:xfrm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9635" name="Subtítulo 2"/>
          <p:cNvSpPr txBox="1">
            <a:spLocks/>
          </p:cNvSpPr>
          <p:nvPr/>
        </p:nvSpPr>
        <p:spPr bwMode="auto">
          <a:xfrm>
            <a:off x="0" y="1111269"/>
            <a:ext cx="8351838" cy="61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entury Gothic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entury Gothic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entury Gothic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>
                <a:solidFill>
                  <a:schemeClr val="tx1"/>
                </a:solidFill>
                <a:latin typeface="Century Gothic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pt-BR" altLang="pt-BR" dirty="0">
                <a:latin typeface="Calibri" pitchFamily="34" charset="0"/>
              </a:rPr>
              <a:t>Riscos adicionais – Animais Peçonhentos: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</p:bld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Apresentação modelo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13528</TotalTime>
  <Words>6</Words>
  <Application>Microsoft Office PowerPoint</Application>
  <PresentationFormat>Apresentação na tela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1</vt:i4>
      </vt:variant>
    </vt:vector>
  </HeadingPairs>
  <TitlesOfParts>
    <vt:vector size="4" baseType="lpstr">
      <vt:lpstr>Tema do Office</vt:lpstr>
      <vt:lpstr>1_Tema do Office</vt:lpstr>
      <vt:lpstr>Apresentação modelo</vt:lpstr>
      <vt:lpstr>Slide 1</vt:lpstr>
    </vt:vector>
  </TitlesOfParts>
  <Company>SESI - SENAI  SP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ss1010334</dc:creator>
  <cp:lastModifiedBy>Oficina</cp:lastModifiedBy>
  <cp:revision>663</cp:revision>
  <dcterms:created xsi:type="dcterms:W3CDTF">2011-05-25T19:06:43Z</dcterms:created>
  <dcterms:modified xsi:type="dcterms:W3CDTF">2025-02-12T02:34:00Z</dcterms:modified>
</cp:coreProperties>
</file>