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9" r:id="rId1"/>
  </p:sldMasterIdLst>
  <p:notesMasterIdLst>
    <p:notesMasterId r:id="rId7"/>
  </p:notesMasterIdLst>
  <p:sldIdLst>
    <p:sldId id="475" r:id="rId2"/>
    <p:sldId id="477" r:id="rId3"/>
    <p:sldId id="478" r:id="rId4"/>
    <p:sldId id="481" r:id="rId5"/>
    <p:sldId id="416" r:id="rId6"/>
  </p:sldIdLst>
  <p:sldSz cx="12192000" cy="6858000"/>
  <p:notesSz cx="6797675" cy="992505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3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657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C44FE8-59F3-48C5-A50C-20B9B4EDBB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6853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248CB-2762-4193-A4DA-134ACE3C41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984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E7EF-DFC5-4CA4-8B1F-23EC4E491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352356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413F2-167A-4AD9-BDBC-72A6F09AA3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951619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5F403-A863-4E7C-B7CE-B5B8E366F7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1569229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D859D-3A96-4637-882C-7A97B93D8C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4096076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770EB-D14D-436E-A8E3-38D6A0D08B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878968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78F45-327D-43D3-A08F-5FFCA6C15E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1766102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8AB75-313B-4B3B-A5EE-8625DBB3BE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467894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E03FA-21B6-43A0-862A-E76E85AF05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932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31FB265-10F5-4810-91FF-0AD91DDB2B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017767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52158-3243-452B-8921-975FFBC3F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0798389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32B66C-BA29-4847-93D2-4FC26FF9F6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47" r:id="rId2"/>
    <p:sldLayoutId id="2147484153" r:id="rId3"/>
    <p:sldLayoutId id="2147484148" r:id="rId4"/>
    <p:sldLayoutId id="2147484149" r:id="rId5"/>
    <p:sldLayoutId id="2147484150" r:id="rId6"/>
    <p:sldLayoutId id="2147484154" r:id="rId7"/>
    <p:sldLayoutId id="2147484155" r:id="rId8"/>
    <p:sldLayoutId id="2147484156" r:id="rId9"/>
    <p:sldLayoutId id="2147484151" r:id="rId10"/>
    <p:sldLayoutId id="2147484157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aixaDeTexto 1"/>
          <p:cNvSpPr txBox="1">
            <a:spLocks noChangeArrowheads="1"/>
          </p:cNvSpPr>
          <p:nvPr/>
        </p:nvSpPr>
        <p:spPr bwMode="auto">
          <a:xfrm>
            <a:off x="2135188" y="1190613"/>
            <a:ext cx="7993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pt-BR" sz="2800" b="1" dirty="0"/>
              <a:t>DICAS DE SEGURANÇA NA OPERAÇÃO</a:t>
            </a:r>
          </a:p>
        </p:txBody>
      </p:sp>
      <p:sp>
        <p:nvSpPr>
          <p:cNvPr id="32771" name="CaixaDeTexto 2"/>
          <p:cNvSpPr txBox="1">
            <a:spLocks noChangeArrowheads="1"/>
          </p:cNvSpPr>
          <p:nvPr/>
        </p:nvSpPr>
        <p:spPr bwMode="auto">
          <a:xfrm>
            <a:off x="1809720" y="1887554"/>
            <a:ext cx="85693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Diminua a velocidade nas curvas, nas rampas, nos cruzamentos, nas superfícies molhadas ou escorregadias. Não tente fazer curvas nas rampas ou terrenos inclinados.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Conserve a cabeça, os braços, as mãos, as pernas e os pés dentro dos limites do compartimento do operador. Olhe sempre para o lugar para onde a empilhadeira se desloca, evite distrações.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Observe sempre os limites de carga do piso onde a máquina está trabalhando.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Não fume, não acenda fósforos e desligue o motor quando abastecer ou carregar a bateria. Limpe o excesso de combustível antes de ligar novamente o motor.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Tenha bastante cuidado quando empilhar materiais ou passar próximo ou sob canos d’água, “sprinklers”, fiações elétricas, encanamentos de</a:t>
            </a:r>
          </a:p>
          <a:p>
            <a:pPr algn="just" eaLnBrk="1" hangingPunct="1"/>
            <a:r>
              <a:rPr lang="pt-BR" dirty="0"/>
              <a:t>vapor e outros.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aixaDeTexto 1"/>
          <p:cNvSpPr txBox="1">
            <a:spLocks noChangeArrowheads="1"/>
          </p:cNvSpPr>
          <p:nvPr/>
        </p:nvSpPr>
        <p:spPr bwMode="auto">
          <a:xfrm>
            <a:off x="2135188" y="1190613"/>
            <a:ext cx="7993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pt-BR" sz="2800" b="1" dirty="0"/>
              <a:t>DICAS DE SEGURANÇA NA OPERAÇÃO</a:t>
            </a:r>
          </a:p>
        </p:txBody>
      </p:sp>
      <p:sp>
        <p:nvSpPr>
          <p:cNvPr id="33795" name="CaixaDeTexto 2"/>
          <p:cNvSpPr txBox="1">
            <a:spLocks noChangeArrowheads="1"/>
          </p:cNvSpPr>
          <p:nvPr/>
        </p:nvSpPr>
        <p:spPr bwMode="auto">
          <a:xfrm>
            <a:off x="1809720" y="1714488"/>
            <a:ext cx="85693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Ao estacionar, em área apropriada, incline a torre de elevação para frente; abaixe os garfos até o solo; aplique o freio de estacionamento; retire a chave do contato e calce as rodas quando em declives.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Transite de marcha ré quando transportar cargas volumosas que lhe obstruam a visão ou para descer rampas.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Não transporte cargas sobrepostas. Elas se tornam instáveis e difíceis de controlar.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Não ultrapasse outros veículos quando em cruzamento, em locais que ofereçam perigo, ou se estiver com a visão obstruída. Pare e buzine em todas as esquinas, entradas, saídas ou diante da aproximação de pedestres.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Mantenha uma distância razoável do veículo a sua frente (mais ou menos três comprimentos da empilhadeira) de modo a frear com segurança, caso haja necessidade.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pt-BR" dirty="0"/>
          </a:p>
          <a:p>
            <a:pPr algn="just" eaLnBrk="1" hangingPunct="1"/>
            <a:endParaRPr lang="pt-BR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aixaDeTexto 1"/>
          <p:cNvSpPr txBox="1">
            <a:spLocks noChangeArrowheads="1"/>
          </p:cNvSpPr>
          <p:nvPr/>
        </p:nvSpPr>
        <p:spPr bwMode="auto">
          <a:xfrm>
            <a:off x="2135188" y="1190613"/>
            <a:ext cx="7993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pt-BR" sz="2800" b="1" dirty="0"/>
              <a:t>DICAS DE SEGURANÇA NA OPERAÇÃO</a:t>
            </a:r>
          </a:p>
        </p:txBody>
      </p:sp>
      <p:sp>
        <p:nvSpPr>
          <p:cNvPr id="34819" name="CaixaDeTexto 2"/>
          <p:cNvSpPr txBox="1">
            <a:spLocks noChangeArrowheads="1"/>
          </p:cNvSpPr>
          <p:nvPr/>
        </p:nvSpPr>
        <p:spPr bwMode="auto">
          <a:xfrm>
            <a:off x="1809720" y="1785926"/>
            <a:ext cx="85693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Não use os garfos para empurrar. Empurrar cargas com a empilhadeira</a:t>
            </a:r>
          </a:p>
          <a:p>
            <a:pPr algn="just" eaLnBrk="1" hangingPunct="1"/>
            <a:r>
              <a:rPr lang="pt-BR" dirty="0"/>
              <a:t>pode danificar a carga ou a máquina.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Cuidado ao abaixar os garfos. Pode haver algo embaixo.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Quando deixar a empilhadeira, desligue o motor, engate uma marcha, abaixe completamente os garfos e puxe o freio de mão. Calce as rodas quando estacionar numa rampa e sempre que estiver fazendo reparo na</a:t>
            </a:r>
          </a:p>
          <a:p>
            <a:pPr algn="just" eaLnBrk="1" hangingPunct="1"/>
            <a:r>
              <a:rPr lang="pt-BR" dirty="0"/>
              <a:t>empilhadeira.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Atenção para a altura das portas, e de instalações suspensas.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Nunca use sua empilhadeira para empurrar ou rebocar outra. Não permita também que ela seja empurrada ou rebocada por qualquer outra. Se a máquina, por qualquer razão, parar de funcionar repentinamente e precisar ser deslocada, avise imediatamente a pessoa encarregada pela sua manutenção.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pt-BR" dirty="0"/>
              <a:t>Calce seguramente o veículo que estiver sendo carregado ou descarregado.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http://arquivo.devmedia.com.br/REVISTAS/java/imagens/124/6/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2512996"/>
            <a:ext cx="541337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CaixaDeTexto 1"/>
          <p:cNvSpPr txBox="1">
            <a:spLocks noChangeArrowheads="1"/>
          </p:cNvSpPr>
          <p:nvPr/>
        </p:nvSpPr>
        <p:spPr bwMode="auto">
          <a:xfrm>
            <a:off x="2135188" y="1071546"/>
            <a:ext cx="7993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pt-BR" sz="2800" b="1"/>
              <a:t>DICAS DE SEGURANÇA NA OPERAÇÃO</a:t>
            </a:r>
          </a:p>
        </p:txBody>
      </p:sp>
      <p:sp>
        <p:nvSpPr>
          <p:cNvPr id="35844" name="CaixaDeTexto 2"/>
          <p:cNvSpPr txBox="1">
            <a:spLocks noChangeArrowheads="1"/>
          </p:cNvSpPr>
          <p:nvPr/>
        </p:nvSpPr>
        <p:spPr bwMode="auto">
          <a:xfrm>
            <a:off x="1847850" y="2224071"/>
            <a:ext cx="856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BR" b="1">
                <a:solidFill>
                  <a:srgbClr val="FF0000"/>
                </a:solidFill>
              </a:rPr>
              <a:t>TESTE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85975" y="742969"/>
            <a:ext cx="8001000" cy="1216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alt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CONSIDERAÇÕES FINAIS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2090738" y="1522432"/>
            <a:ext cx="8001000" cy="42672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pt-BR" altLang="pt-BR" smtClean="0"/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sz="2400" b="1" smtClean="0"/>
              <a:t>OPERADOR</a:t>
            </a:r>
            <a:r>
              <a:rPr lang="pt-BR" altLang="pt-BR" sz="2400" smtClean="0"/>
              <a:t>, o seu sucesso e o bem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sz="2400" smtClean="0"/>
              <a:t>estar de sua família dependem de você.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sz="2800" smtClean="0"/>
              <a:t>Tenha atitude e faça a coisa certa.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2800" smtClean="0"/>
          </a:p>
        </p:txBody>
      </p:sp>
      <p:pic>
        <p:nvPicPr>
          <p:cNvPr id="36868" name="Picture 11" descr="http://funcionalassessoria.com/site2015/wp-content/uploads/2015/05/download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11582"/>
            <a:ext cx="2590800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3484</TotalTime>
  <Words>467</Words>
  <Application>Microsoft Office PowerPoint</Application>
  <PresentationFormat>Personalizar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Retrospectiva</vt:lpstr>
      <vt:lpstr>Slide 1</vt:lpstr>
      <vt:lpstr>Slide 2</vt:lpstr>
      <vt:lpstr>Slide 3</vt:lpstr>
      <vt:lpstr>Slide 4</vt:lpstr>
      <vt:lpstr>CONSIDERAÇÕES FINAIS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empilhadeira</dc:title>
  <dc:creator>Oficina</dc:creator>
  <cp:lastModifiedBy>Oficina</cp:lastModifiedBy>
  <cp:revision>338</cp:revision>
  <dcterms:created xsi:type="dcterms:W3CDTF">2008-01-21T14:57:15Z</dcterms:created>
  <dcterms:modified xsi:type="dcterms:W3CDTF">2025-01-08T19:32:29Z</dcterms:modified>
</cp:coreProperties>
</file>