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08" r:id="rId2"/>
    <p:sldId id="309" r:id="rId3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0" roundtripDataSignature="AMtx7mj9w4dCb1BpawldTlgn5tyQxt4i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70" Type="http://customschemas.google.com/relationships/presentationmetadata" Target="metadata"/><Relationship Id="rId1" Type="http://schemas.openxmlformats.org/officeDocument/2006/relationships/slideMaster" Target="slideMasters/slideMaster1.xml"/><Relationship Id="rId74" Type="http://schemas.openxmlformats.org/officeDocument/2006/relationships/tableStyles" Target="tableStyles.xml"/><Relationship Id="rId73" Type="http://schemas.openxmlformats.org/officeDocument/2006/relationships/theme" Target="theme/theme1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Google Shape;508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7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7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6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7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7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7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3" name="Google Shape;503;p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75918" y="3547922"/>
            <a:ext cx="3883382" cy="3883382"/>
          </a:xfrm>
          <a:prstGeom prst="rect">
            <a:avLst/>
          </a:prstGeom>
          <a:noFill/>
          <a:ln>
            <a:noFill/>
          </a:ln>
        </p:spPr>
      </p:pic>
      <p:sp>
        <p:nvSpPr>
          <p:cNvPr id="504" name="Google Shape;504;p53"/>
          <p:cNvSpPr txBox="1"/>
          <p:nvPr/>
        </p:nvSpPr>
        <p:spPr>
          <a:xfrm>
            <a:off x="772688" y="285716"/>
            <a:ext cx="10692978" cy="1157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Entorse</a:t>
            </a:r>
            <a:endParaRPr sz="6600" b="1" i="0" u="none" strike="noStrike" cap="none">
              <a:solidFill>
                <a:srgbClr val="D8AF2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505" name="Google Shape;505;p53"/>
          <p:cNvSpPr txBox="1"/>
          <p:nvPr/>
        </p:nvSpPr>
        <p:spPr>
          <a:xfrm>
            <a:off x="586465" y="1995596"/>
            <a:ext cx="12088582" cy="5260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9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59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Na entorse há distensão dos ligamentos articulares, ocasionando ​</a:t>
            </a:r>
            <a:endParaRPr/>
          </a:p>
          <a:p>
            <a:pPr marL="0" marR="0" lvl="0" indent="0" algn="l" rtl="0">
              <a:lnSpc>
                <a:spcPct val="139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59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 separação momentânea das superfícies ósseas da articulação ​</a:t>
            </a:r>
            <a:endParaRPr/>
          </a:p>
          <a:p>
            <a:pPr marL="0" marR="0" lvl="0" indent="0" algn="l" rtl="0">
              <a:lnSpc>
                <a:spcPct val="139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59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e provocando inflamação, edema e dor local, que se acentua com ​</a:t>
            </a:r>
            <a:endParaRPr/>
          </a:p>
          <a:p>
            <a:pPr marL="0" marR="0" lvl="1" indent="0" algn="l" rtl="0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63" b="0" i="0" u="none" strike="noStrike" cap="none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 movimentação.​</a:t>
            </a:r>
            <a:endParaRPr/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0" name="Google Shape;510;p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92372" y="3735142"/>
            <a:ext cx="6533611" cy="4359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p5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09641" y="5250049"/>
            <a:ext cx="5667266" cy="3400360"/>
          </a:xfrm>
          <a:prstGeom prst="rect">
            <a:avLst/>
          </a:prstGeom>
          <a:noFill/>
          <a:ln>
            <a:noFill/>
          </a:ln>
        </p:spPr>
      </p:pic>
      <p:sp>
        <p:nvSpPr>
          <p:cNvPr id="512" name="Google Shape;512;p54"/>
          <p:cNvSpPr txBox="1"/>
          <p:nvPr/>
        </p:nvSpPr>
        <p:spPr>
          <a:xfrm>
            <a:off x="0" y="2286356"/>
            <a:ext cx="10786073" cy="359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057919" marR="0" lvl="1" indent="-528959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4900"/>
              <a:buFont typeface="Arial"/>
              <a:buChar char="•"/>
            </a:pP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Evitar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movimentar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a </a:t>
            </a: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articulação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afetada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;​</a:t>
            </a:r>
            <a:endParaRPr sz="1050"/>
          </a:p>
          <a:p>
            <a:pPr marL="1057919" marR="0" lvl="1" indent="-528959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D8AF21"/>
              </a:buClr>
              <a:buSzPts val="4900"/>
              <a:buFont typeface="Arial"/>
              <a:buChar char="•"/>
            </a:pP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Aplicar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bolsa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de </a:t>
            </a: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gelo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sobre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o local a </a:t>
            </a: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fim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de </a:t>
            </a: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reduzir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a </a:t>
            </a: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inflamação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 e a </a:t>
            </a:r>
            <a:r>
              <a:rPr lang="en-US" sz="4000" b="0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dor</a:t>
            </a:r>
            <a:r>
              <a:rPr lang="en-US" sz="4000" b="0" i="0" u="none" strike="noStrike" cap="none" dirty="0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.​</a:t>
            </a:r>
            <a:endParaRPr sz="1050"/>
          </a:p>
          <a:p>
            <a:pPr marL="0" marR="0" lvl="1" indent="0" algn="l" rtl="0">
              <a:lnSpc>
                <a:spcPct val="148571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rgbClr val="D8AF2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6" name="Google Shape;504;p53"/>
          <p:cNvSpPr txBox="1"/>
          <p:nvPr/>
        </p:nvSpPr>
        <p:spPr>
          <a:xfrm>
            <a:off x="772688" y="285716"/>
            <a:ext cx="10692978" cy="1157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 err="1">
                <a:solidFill>
                  <a:srgbClr val="D8AF21"/>
                </a:solidFill>
                <a:latin typeface="Times"/>
                <a:ea typeface="Times"/>
                <a:cs typeface="Times"/>
                <a:sym typeface="Times"/>
              </a:rPr>
              <a:t>Entorse</a:t>
            </a:r>
            <a:endParaRPr sz="6600" b="1" i="0" u="none" strike="noStrike" cap="none">
              <a:solidFill>
                <a:srgbClr val="D8AF2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64</Words>
  <PresentationFormat>Personalizar</PresentationFormat>
  <Paragraphs>8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Oficina</dc:creator>
  <cp:lastModifiedBy>Oficina</cp:lastModifiedBy>
  <cp:revision>10</cp:revision>
  <dcterms:created xsi:type="dcterms:W3CDTF">2006-08-16T00:00:00Z</dcterms:created>
  <dcterms:modified xsi:type="dcterms:W3CDTF">2025-02-19T18:40:42Z</dcterms:modified>
</cp:coreProperties>
</file>